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SmartStock Inventory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Complete Solution for Retail Stores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 Costly Overstock, Prevent Revenue-Draining Stockouts, and Achieve Precision Demand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485"/>
            <a:ext cx="1002494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SmartStock: The Future of Retail Inventory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685687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SmartStock offers precise inventory management, turning challenges into opportunities. We eliminate overstock and prevent stockouts, helping retailers optimize capital, improve customer satisfaction, and increase profits.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645212"/>
            <a:ext cx="5861090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Empowering Tomorrow's Retail</a:t>
            </a:r>
            <a:endParaRPr lang="en-US" sz="3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461623"/>
            <a:ext cx="510302" cy="5103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227076"/>
            <a:ext cx="297299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Inventory Sync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4668322"/>
            <a:ext cx="639377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instant, accurate stock updates across all sales channels and locations.</a:t>
            </a:r>
            <a:endParaRPr lang="en-US" sz="1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716" y="3461623"/>
            <a:ext cx="510302" cy="5103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42716" y="4227076"/>
            <a:ext cx="327183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Multi-location Optimization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442716" y="4668322"/>
            <a:ext cx="63938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algorithms optimize inventory across all stores and warehouses.</a:t>
            </a:r>
            <a:endParaRPr lang="en-US" sz="16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730002"/>
            <a:ext cx="510302" cy="5103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3790" y="649545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Predictive Pricing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93790" y="6936700"/>
            <a:ext cx="639377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suggests dynamic pricing based on demand, stock, and market trends.</a:t>
            </a:r>
            <a:endParaRPr lang="en-US" sz="16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2716" y="5730002"/>
            <a:ext cx="510302" cy="51030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42716" y="6495455"/>
            <a:ext cx="377225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AI-Powered Anomaly Detection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7442716" y="6936700"/>
            <a:ext cx="63938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Proactively identifies unusual sales patterns or stock issues to prevent problems.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4491" y="4163020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9208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 taking the time to learn about SmartStock.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5389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058"/>
            <a:ext cx="789753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Retail Inventory Challenges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649611"/>
            <a:ext cx="6413659" cy="5926931"/>
          </a:xfrm>
          <a:prstGeom prst="roundRect">
            <a:avLst>
              <a:gd name="adj" fmla="val 246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649611"/>
            <a:ext cx="121920" cy="5926931"/>
          </a:xfrm>
          <a:prstGeom prst="roundRect">
            <a:avLst>
              <a:gd name="adj" fmla="val 26512"/>
            </a:avLst>
          </a:prstGeom>
          <a:solidFill>
            <a:srgbClr val="FDC4C4"/>
          </a:solidFill>
          <a:ln/>
        </p:spPr>
      </p:sp>
      <p:sp>
        <p:nvSpPr>
          <p:cNvPr id="5" name="Text 3"/>
          <p:cNvSpPr/>
          <p:nvPr/>
        </p:nvSpPr>
        <p:spPr>
          <a:xfrm>
            <a:off x="1131094" y="189547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Overstock Crisis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131094" y="2361248"/>
            <a:ext cx="58304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Excess inventory drains capital, inflates storage costs, and risks spoilage, directly eroding profit margins.</a:t>
            </a:r>
            <a:endParaRPr lang="en-US" sz="16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1094" y="3293269"/>
            <a:ext cx="5538907" cy="3789759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422833" y="1649611"/>
            <a:ext cx="6413778" cy="5926931"/>
          </a:xfrm>
          <a:prstGeom prst="roundRect">
            <a:avLst>
              <a:gd name="adj" fmla="val 246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2353" y="1649611"/>
            <a:ext cx="121920" cy="5926931"/>
          </a:xfrm>
          <a:prstGeom prst="roundRect">
            <a:avLst>
              <a:gd name="adj" fmla="val 26512"/>
            </a:avLst>
          </a:prstGeom>
          <a:solidFill>
            <a:srgbClr val="FDC4C4"/>
          </a:solidFill>
          <a:ln/>
        </p:spPr>
      </p:sp>
      <p:sp>
        <p:nvSpPr>
          <p:cNvPr id="10" name="Text 7"/>
          <p:cNvSpPr/>
          <p:nvPr/>
        </p:nvSpPr>
        <p:spPr>
          <a:xfrm>
            <a:off x="7760137" y="189547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Stockout Frustration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760137" y="2361248"/>
            <a:ext cx="58306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Empty shelves lead to immediate lost sales, customer frustration, and lasting damage to brand loyalty and reputation.</a:t>
            </a:r>
            <a:endParaRPr lang="en-US" sz="16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37" y="3638074"/>
            <a:ext cx="5539026" cy="36926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9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162419"/>
            <a:ext cx="6294715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SmartStock's Core Mission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0218" y="4102179"/>
            <a:ext cx="1304996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is designed to tackle the dual challenges of overstock and stockout head-on, ensuring optimal inventory levels.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18" y="4655939"/>
            <a:ext cx="4349948" cy="8127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338" y="5671780"/>
            <a:ext cx="3414832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Accurate Demand Prediction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93338" y="6111121"/>
            <a:ext cx="3943707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advanced analytics to forecast future demand for every product with high precision.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166" y="4655939"/>
            <a:ext cx="4349948" cy="8127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43287" y="5671780"/>
            <a:ext cx="3943707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Optimal Stock Recommendations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343287" y="6428542"/>
            <a:ext cx="3943707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intelligent recommendations for ideal stock levels to meet anticipated demand without excess.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115" y="4655939"/>
            <a:ext cx="4349948" cy="8127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93235" y="5671780"/>
            <a:ext cx="3027759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Perfect Inventory Balance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693235" y="6111121"/>
            <a:ext cx="3943707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Achieving a dynamic equilibrium that minimizes costs and maximizes sales efficiency.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6399"/>
            <a:ext cx="1151060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SmartStock: Built for Advanced Inventory Optimization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9016" y="1646277"/>
            <a:ext cx="7512367" cy="50823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34267" y="3854478"/>
            <a:ext cx="1373678" cy="483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SmartStock's Core System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8657859" y="5081840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(Python)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657859" y="5796396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logic (Flask/Django)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888647" y="5081840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(MySQL)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888647" y="5796396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Persistent inventory data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888647" y="2067914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3888647" y="2782470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HuggingFace demand models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670891" y="2067914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 (React.js)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670891" y="2782470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 and interactions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93790" y="6932652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sophisticated architecture harnesses cutting-edge technologies, empowering businesses with precise control to eliminate costly overstock, prevent disruptive stockouts, and drive superior sales performance.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505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Frontend: Interactive User Experience Layer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7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Responsive User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React.js, the SmartStock interface delivers a seamless and intuitive user experience designed for real-time decision-making. The UI presents critical insights, forecast visualizations, and actionable inventory recommendations—all in a clean, responsive layout.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0519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immediate clarity with visual predictions and precise inventory recommendations.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1029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interact with the backend to retrieve and analyze data, ensuring smooth operations.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1539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Stay ahead with proactive low-stock alerts and integrated critical business insights.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166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Backend: The Intelligence Core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with Python using Django, our backend orchestrates data flow and processing.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0755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handles all incoming API requests from the frontend.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51770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Acts as the bridge connecting the ML model with our robust database.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all critical business logic and ensures data validation.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76500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precise demand predictions based on processed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627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Layer: Reliable Data Repository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06240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MySQL database is the secure and scalable foundation for all operational and analytical data.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2847023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6" name="Text 3"/>
          <p:cNvSpPr/>
          <p:nvPr/>
        </p:nvSpPr>
        <p:spPr>
          <a:xfrm>
            <a:off x="975241" y="302847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Information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75241" y="3420785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attributes for every item.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93790" y="4073962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975241" y="42554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Levels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5241" y="4647724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stock counts and locations.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93790" y="5300901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975241" y="548235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History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75241" y="5874663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transaction records for analysis.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93790" y="6527840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15" name="Text 12"/>
          <p:cNvSpPr/>
          <p:nvPr/>
        </p:nvSpPr>
        <p:spPr>
          <a:xfrm>
            <a:off x="975241" y="6709291"/>
            <a:ext cx="32889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Forecasts &amp; Recommendations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5241" y="7101602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all generated predictions and actionable insights.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45750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Learning: Powering Predictions with Hugging Face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463986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leverage advanced machine learning capabilities for superior demand forecasting.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5454253"/>
            <a:ext cx="4219099" cy="2039541"/>
          </a:xfrm>
          <a:prstGeom prst="roundRect">
            <a:avLst>
              <a:gd name="adj" fmla="val 5380"/>
            </a:avLst>
          </a:prstGeom>
          <a:solidFill>
            <a:srgbClr val="242429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5431393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FDC4C4"/>
          </a:solidFill>
          <a:ln/>
        </p:spPr>
      </p:sp>
      <p:sp>
        <p:nvSpPr>
          <p:cNvPr id="7" name="Shape 4"/>
          <p:cNvSpPr/>
          <p:nvPr/>
        </p:nvSpPr>
        <p:spPr>
          <a:xfrm>
            <a:off x="2614136" y="5165050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DC4C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7610" y="5338524"/>
            <a:ext cx="231338" cy="231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9412" y="593621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Import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09412" y="6353056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import relevant retail and inventory datasets from Hugging Face.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205651" y="5454253"/>
            <a:ext cx="4219099" cy="2039541"/>
          </a:xfrm>
          <a:prstGeom prst="roundRect">
            <a:avLst>
              <a:gd name="adj" fmla="val 5380"/>
            </a:avLst>
          </a:prstGeom>
          <a:solidFill>
            <a:srgbClr val="242429"/>
          </a:solidFill>
          <a:ln/>
        </p:spPr>
      </p:sp>
      <p:sp>
        <p:nvSpPr>
          <p:cNvPr id="12" name="Shape 8"/>
          <p:cNvSpPr/>
          <p:nvPr/>
        </p:nvSpPr>
        <p:spPr>
          <a:xfrm>
            <a:off x="5205651" y="5431393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FDC4C4"/>
          </a:solidFill>
          <a:ln/>
        </p:spPr>
      </p:sp>
      <p:sp>
        <p:nvSpPr>
          <p:cNvPr id="13" name="Shape 9"/>
          <p:cNvSpPr/>
          <p:nvPr/>
        </p:nvSpPr>
        <p:spPr>
          <a:xfrm>
            <a:off x="7025997" y="5165050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DC4C4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9471" y="5338524"/>
            <a:ext cx="231338" cy="2313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21273" y="593621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Time-Series Analysis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5421273" y="6353056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historical time-series sales data to identify patterns and trends.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9617512" y="5454253"/>
            <a:ext cx="4219099" cy="2039541"/>
          </a:xfrm>
          <a:prstGeom prst="roundRect">
            <a:avLst>
              <a:gd name="adj" fmla="val 5380"/>
            </a:avLst>
          </a:prstGeom>
          <a:solidFill>
            <a:srgbClr val="242429"/>
          </a:solidFill>
          <a:ln/>
        </p:spPr>
      </p:sp>
      <p:sp>
        <p:nvSpPr>
          <p:cNvPr id="18" name="Shape 13"/>
          <p:cNvSpPr/>
          <p:nvPr/>
        </p:nvSpPr>
        <p:spPr>
          <a:xfrm>
            <a:off x="9617512" y="5431393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FDC4C4"/>
          </a:solidFill>
          <a:ln/>
        </p:spPr>
      </p:sp>
      <p:sp>
        <p:nvSpPr>
          <p:cNvPr id="19" name="Shape 14"/>
          <p:cNvSpPr/>
          <p:nvPr/>
        </p:nvSpPr>
        <p:spPr>
          <a:xfrm>
            <a:off x="11437858" y="5165050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DC4C4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1332" y="5338524"/>
            <a:ext cx="231338" cy="23133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33134" y="593621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9833134" y="6353056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raw data into an optimized format for our cutting-edge ML forecasting models.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8430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Operational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integrated system ensures a smooth flow from data request to actionable insight.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49560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 Request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initiates a request (e.g., "Predict demand for Product A").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49560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Retrieval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efficiently fetches necessary historical data from MySQL.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49560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ML Forecasting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dedicated ML model executes precise demand forecasting algorithms.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829181"/>
            <a:ext cx="4060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Prediction &amp; Recommendation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returns the generated prediction and optimal stock recommendation.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Display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visualizes insights for immediate understanding and action.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2025-11-25T06:31:08Z</dcterms:created>
  <dcterms:modified xsi:type="dcterms:W3CDTF">2025-11-25T06:31:08Z</dcterms:modified>
</cp:coreProperties>
</file>